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7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9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8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0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8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8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8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9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3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67E6-D423-494F-891D-3A401A4FB12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49C9A-ACA8-460F-A4A5-2C42CF422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5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66800"/>
            <a:ext cx="4461319" cy="457200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425" y="1075267"/>
            <a:ext cx="4580108" cy="457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685800"/>
            <a:ext cx="2095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Screen shot from 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667266"/>
            <a:ext cx="24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PDF of the same Record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45479" y="5105400"/>
            <a:ext cx="746571" cy="4656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305800" y="5105400"/>
            <a:ext cx="746571" cy="4656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9906000" cy="545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Mohawk Industries,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 User</dc:creator>
  <cp:lastModifiedBy>Auth User</cp:lastModifiedBy>
  <cp:revision>1</cp:revision>
  <dcterms:created xsi:type="dcterms:W3CDTF">2015-12-04T14:38:52Z</dcterms:created>
  <dcterms:modified xsi:type="dcterms:W3CDTF">2015-12-04T14:46:17Z</dcterms:modified>
</cp:coreProperties>
</file>