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63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567E6-D423-494F-891D-3A401A4FB129}" type="datetimeFigureOut">
              <a:rPr lang="en-US" smtClean="0"/>
              <a:t>12/4/2015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49C9A-ACA8-460F-A4A5-2C42CF422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371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567E6-D423-494F-891D-3A401A4FB129}" type="datetimeFigureOut">
              <a:rPr lang="en-US" smtClean="0"/>
              <a:t>12/4/2015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49C9A-ACA8-460F-A4A5-2C42CF422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291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567E6-D423-494F-891D-3A401A4FB129}" type="datetimeFigureOut">
              <a:rPr lang="en-US" smtClean="0"/>
              <a:t>12/4/2015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49C9A-ACA8-460F-A4A5-2C42CF422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983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567E6-D423-494F-891D-3A401A4FB129}" type="datetimeFigureOut">
              <a:rPr lang="en-US" smtClean="0"/>
              <a:t>12/4/2015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49C9A-ACA8-460F-A4A5-2C42CF422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244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567E6-D423-494F-891D-3A401A4FB129}" type="datetimeFigureOut">
              <a:rPr lang="en-US" smtClean="0"/>
              <a:t>12/4/2015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49C9A-ACA8-460F-A4A5-2C42CF422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103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567E6-D423-494F-891D-3A401A4FB129}" type="datetimeFigureOut">
              <a:rPr lang="en-US" smtClean="0"/>
              <a:t>12/4/2015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49C9A-ACA8-460F-A4A5-2C42CF422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287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567E6-D423-494F-891D-3A401A4FB129}" type="datetimeFigureOut">
              <a:rPr lang="en-US" smtClean="0"/>
              <a:t>12/4/2015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49C9A-ACA8-460F-A4A5-2C42CF422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83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567E6-D423-494F-891D-3A401A4FB129}" type="datetimeFigureOut">
              <a:rPr lang="en-US" smtClean="0"/>
              <a:t>12/4/2015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49C9A-ACA8-460F-A4A5-2C42CF422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083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567E6-D423-494F-891D-3A401A4FB129}" type="datetimeFigureOut">
              <a:rPr lang="en-US" smtClean="0"/>
              <a:t>12/4/2015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49C9A-ACA8-460F-A4A5-2C42CF422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280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567E6-D423-494F-891D-3A401A4FB129}" type="datetimeFigureOut">
              <a:rPr lang="en-US" smtClean="0"/>
              <a:t>12/4/2015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49C9A-ACA8-460F-A4A5-2C42CF422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292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567E6-D423-494F-891D-3A401A4FB129}" type="datetimeFigureOut">
              <a:rPr lang="en-US" smtClean="0"/>
              <a:t>12/4/2015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49C9A-ACA8-460F-A4A5-2C42CF422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936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A567E6-D423-494F-891D-3A401A4FB129}" type="datetimeFigureOut">
              <a:rPr lang="en-US" smtClean="0"/>
              <a:t>12/4/2015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A49C9A-ACA8-460F-A4A5-2C42CF422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655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1066800"/>
            <a:ext cx="4461319" cy="4572001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5425" y="1075267"/>
            <a:ext cx="4580108" cy="4572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914400" y="685800"/>
            <a:ext cx="20951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Screen shot from DE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486400" y="667266"/>
            <a:ext cx="24229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PDF of the same Record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6845479" y="5105400"/>
            <a:ext cx="746571" cy="46566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8305800" y="5105400"/>
            <a:ext cx="746571" cy="46566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990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09600"/>
            <a:ext cx="9906000" cy="5458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3057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9</Words>
  <Application>Microsoft Office PowerPoint</Application>
  <PresentationFormat>On-screen Show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Mohawk Industries,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Auth User</dc:creator>
  <cp:lastModifiedBy>Auth User</cp:lastModifiedBy>
  <cp:revision>1</cp:revision>
  <dcterms:created xsi:type="dcterms:W3CDTF">2015-12-04T14:38:52Z</dcterms:created>
  <dcterms:modified xsi:type="dcterms:W3CDTF">2015-12-04T14:46:17Z</dcterms:modified>
</cp:coreProperties>
</file>